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E1E51A5-6829-3605-6F02-C8DF77A736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E43B94B-3006-157A-479F-3479A99C59F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E8540358-575C-1190-8858-244794C5419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2A99C7E8-3EB5-6E8D-1A08-A7EF9AD7AAC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1B49B443-7696-1DF0-150A-F66EB2C88E0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DEB62F83-A7E4-EE67-DC48-FA412E2A35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DF5AF6-1BC8-48EE-874A-17D95C42007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8BA0B4-B98D-13BB-CEF3-BAAD800AA2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0CCEB-0FDA-4862-BBE8-093E5028010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E1F76E08-6C44-3EF0-65B0-EB0FAF3FE8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8DD519B-3FA6-DC02-733D-DD2EB068DC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73F090-F2CC-C07B-BDC8-78D2B7EBE8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0B1D6-CEF8-4CBF-8179-D9BCD5ACDFD3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249DD107-7FBC-4681-7F6F-FDFC6253D9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95B7701-44A4-0FE9-A831-812453B62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6F7B620-D1DD-004B-B9BF-3B6E2F7A34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6AA8C-22D0-439A-974B-94AC6B7773DC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B7D12A1D-9EB3-DD17-3541-D3F93A969E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C377710-454E-AB69-83C3-F1367E56C2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28EB56B-DB27-9AEC-50DC-3D4AEAAB7A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DCC79A-0E58-4FA8-BCC9-5303C129C9CB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ED10DDA6-AE16-EB25-4D88-763DAED7DE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0B85990-7A57-A8C4-6347-04588309FF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C97028-FCB0-D799-CD58-F71E818AAF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E9F5A-F337-43DF-A2FC-B1E7E1AC69D5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9BD27EBA-D377-B5EB-5714-478F3C7487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C9EE210-1E00-E342-D4B4-5A1D6BE41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B22CC2C-682F-EF68-30BE-0FED363F4A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D717B-C6D5-4DE7-A15E-C6F45EEFB845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7F98B66-A7F4-FBF1-7529-88A09E17A0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8E7FF02-B92D-61E9-2BA6-F78A846D0E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2D4A42E-A6BC-8C01-4571-5A2A839999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5F7E8-F478-404A-9FBD-59A48F27473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E59075F-4DCB-AD56-5B4B-FD8C7740A4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4D2E3DB-A0BB-C4ED-5813-59BC603DD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7D8DE1-24E0-8487-52A9-F1AFF851B8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046E5-6C7D-4944-9901-71EEFDBA534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6072619F-04AF-CC77-9D8E-92695A7C08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2EF65A9-3E2E-33C0-882B-21D208EE5C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7E58252-2694-5230-C061-9B4B87C24D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BD5EE-B585-44E7-A6D1-70F5D9D3351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9D9DCB88-8009-0867-2320-B0EB3F0C9F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36A4941-97D3-EFE9-9AF5-03BAC0C1E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904AE8C-C9E5-164B-9F59-F5E385C116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5FAFB-E094-4229-BA65-2B8C87F5C4A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11E7A28-9166-5DD4-A6C5-2A657924BE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DADFF37-583F-6AD0-FE02-0A7B36D3D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173C2D6-0DD2-DB2A-7951-8E061E9B00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D69AB-3ADA-4B41-88CA-FA2A3C4F280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84D3C8D-4D8D-DEC2-09F3-859343AA95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27F89D9-12BF-C4BD-F868-2BB2E1270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099730C-8ACE-00E4-1E4F-6FA2F4CE39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840195-E60B-4760-9EAA-8A4279CF95F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2DC70E5-8F9B-95BF-1DE2-0F52CA9294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750F740-DB55-6F15-854F-2AC8DBF75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E220ACE-347F-30D2-6BF9-5A02627BBB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7F947-5E69-4F56-A437-70BF29A77EB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A40998B5-9A4B-0E1E-5F15-1B41F7B819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B77FCFC-B7D7-AF9E-507F-4C976B14C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A19841-E81A-987C-A60C-A7DD000383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68E09-F4AA-4CA7-8BF9-52743478364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D452DDC-B8AC-A0A6-AF9C-794C02D4A4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6C00CF1-A20E-9286-42B8-C07653C6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1F1E-E8A9-6E52-4E28-6CFC1A827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FD08C0-C298-4BB9-3206-B3D3B582D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C21D5-F89C-C636-FE12-EC196961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142FF-6B6D-B428-D9E5-9E89A4C5B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D5ECB-E98B-4EC9-4B32-D7A8A9025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28A22-7391-464B-8114-6993321BB4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84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2950-844F-C654-54BA-25A9BA797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DE76B8-543A-03B4-E86B-0DDBDB968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7C35A-98E1-4DC3-D5C2-CF8B0C9C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DC492-86F7-4A70-6856-D4BBAE17E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EA57B-133E-EFFD-A861-995C286B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388F1-E771-4B3E-9443-B49A9CCFAB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65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68DDD8-6D46-6D19-C732-37E74C56FA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17C568-1E87-0CFF-4501-2B74A6E5E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56711-7732-90A4-BE00-ABC5D9C8E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40AAD-59FD-6313-22C3-1CAFA57C3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2B7E3-A799-B908-E5E2-F0D2B4F07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81E76-D6E7-4CE3-BDAA-14FADC758E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4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6E2A9-200B-51AD-D14A-10BE67E51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17A3A-8DBA-185C-23B6-610AC0AA4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6B12A-B3EE-6EE6-5A46-29DC08753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7FCF9-735C-882E-D54F-E509C3A4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25532-FBCF-4DC2-7A90-0C28153FE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62F19-51F9-44B3-A592-FCD53F7DD2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86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E657C-450C-9484-BD2D-3822F16E5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4850F-173A-7F92-2C83-0A609F1BD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E4C17-5577-A04E-74C7-DE3D2408A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6B5C3-5279-3DBE-7544-4E60A0A9C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58D54-D543-8A23-96BB-3666B5BC7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8CE17-1601-4251-B029-3E1CF00EE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50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CB76-7978-DEE2-C74E-686534F14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1011B-E9EA-7213-68C0-FEE66719EC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0F6E9-9947-E7EC-2361-DD029CA3A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01FFC-949B-3E65-07FC-A419BEE8A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E453B-2181-CC45-5CBE-3B2637FFA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236BD-A0BB-9A6C-4B0D-2D3FC4F6C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028DD-8FB1-44EF-B8BA-0736D5B96A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63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76DA5-18A9-0FC1-915E-89353AE91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5B67F-E89B-36AE-5ABD-79CC7B812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48229-1310-A114-5A16-09A33E028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4E6F81-6F7C-3440-6049-323B25087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D69FE0-8C83-315C-E8F5-49C2850A8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673B07-6FBE-5D5D-25AB-91F161C9A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1FCDDA-1FE3-0505-5B73-7EF68CDE1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B613BB-40A2-E0E0-3B3D-782D56227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FA2B5-BFD2-411B-891D-4F8958370A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14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9B004-F7E6-32B2-6535-799CB5581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AC8D9-7E92-0C14-D3F1-06AC609AF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7C8E10-4B8B-5A2E-017E-47CCAE0F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1261F2-28E7-ADE1-6F75-DBCB5120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A4D1A-2C30-4627-B766-D69972B91B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17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326BBE-FFE6-C1D0-B53B-749AD0C8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31092D-B567-F5B2-56AE-61080996B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0FDDE-EE57-A19F-7878-B275E1370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4A1DD-00A1-4E68-9D7A-B6790508DB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49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90619-4546-F570-B0C4-5D02D9F15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7232-78A7-7CD6-35B3-79EF33979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D3FD00-1FC5-521C-85AA-102C7E5CC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3610E-50D9-9C5F-EDBB-7438AF18B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F2843-C4EC-1982-664A-FA2C085CF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7DB6F-92D1-9A18-BA4A-86C66624A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8C940-8C31-4CBB-A145-A9305DAA2C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26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6931-4808-2F13-F11D-4A127130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5783F6-EC1D-52A3-6322-6D794060D7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6CB9D-3E8D-DAA8-836F-6C28F8FBA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16E88-D445-D41D-7F37-8B9341F44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25F47-FCA2-207E-9AE0-C622C3DF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73ED2-85EF-F612-64DA-7B64ECCD6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FE3D7-FB4E-4360-980D-BF2BE1BB1C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06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F70EFB1-6959-D44A-91D4-2580D9015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4CF1FE-4290-1399-7A9B-299D34DA99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307D076-1F19-8A77-87FB-D27E6626A3F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97B4FA5-AC08-0438-8A59-8DFEB7CE4F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29DBCAA-438C-CA62-BA0D-DEA0121A15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53763-0B38-4DD0-8EA8-959E3F7BF8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>
            <a:extLst>
              <a:ext uri="{FF2B5EF4-FFF2-40B4-BE49-F238E27FC236}">
                <a16:creationId xmlns:a16="http://schemas.microsoft.com/office/drawing/2014/main" id="{F23C6298-EB32-FC2E-9485-59BBD1CFCE1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2209800" cy="183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>
            <a:extLst>
              <a:ext uri="{FF2B5EF4-FFF2-40B4-BE49-F238E27FC236}">
                <a16:creationId xmlns:a16="http://schemas.microsoft.com/office/drawing/2014/main" id="{776146DB-7377-FDA4-BE63-0A38F6CC8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3962400" cy="305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9" name="Picture 9">
            <a:extLst>
              <a:ext uri="{FF2B5EF4-FFF2-40B4-BE49-F238E27FC236}">
                <a16:creationId xmlns:a16="http://schemas.microsoft.com/office/drawing/2014/main" id="{848717DE-62C2-16F3-674B-CB81EC6B2AD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2209800" cy="183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0" name="Text Box 10">
            <a:extLst>
              <a:ext uri="{FF2B5EF4-FFF2-40B4-BE49-F238E27FC236}">
                <a16:creationId xmlns:a16="http://schemas.microsoft.com/office/drawing/2014/main" id="{F4FC2B5B-D1DF-6990-92AE-78713A59B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4800600"/>
            <a:ext cx="8929687" cy="1311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8000">
                <a:latin typeface="Comic Sans MS" panose="030F0702030302020204" pitchFamily="66" charset="0"/>
              </a:rPr>
              <a:t>Halloween </a:t>
            </a:r>
            <a:r>
              <a:rPr lang="en-US" altLang="en-US" sz="8000">
                <a:solidFill>
                  <a:srgbClr val="FF9900"/>
                </a:solidFill>
                <a:latin typeface="Comic Sans MS" panose="030F0702030302020204" pitchFamily="66" charset="0"/>
              </a:rPr>
              <a:t>is</a:t>
            </a:r>
            <a:r>
              <a:rPr lang="en-US" altLang="en-US" sz="8000">
                <a:latin typeface="Comic Sans MS" panose="030F0702030302020204" pitchFamily="66" charset="0"/>
              </a:rPr>
              <a:t> </a:t>
            </a:r>
            <a:r>
              <a:rPr lang="en-US" altLang="en-US" sz="8000">
                <a:solidFill>
                  <a:srgbClr val="009900"/>
                </a:solidFill>
                <a:latin typeface="Comic Sans MS" panose="030F0702030302020204" pitchFamily="66" charset="0"/>
              </a:rPr>
              <a:t>Here</a:t>
            </a:r>
            <a:r>
              <a:rPr lang="en-US" altLang="en-US" sz="8000">
                <a:latin typeface="Comic Sans MS" panose="030F0702030302020204" pitchFamily="66" charset="0"/>
              </a:rPr>
              <a:t>!</a:t>
            </a:r>
          </a:p>
        </p:txBody>
      </p:sp>
    </p:spTree>
    <p:custDataLst>
      <p:tags r:id="rId1"/>
    </p:custDataLst>
  </p:cSld>
  <p:clrMapOvr>
    <a:masterClrMapping/>
  </p:clrMapOvr>
  <p:transition advTm="71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3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16 9.24855E-7 C 0.17569 0.0037 0.21458 0.03214 0.23507 0.07468 L 0.28159 0.17433 C 0.29184 0.19607 0.30798 0.20647 0.32812 0.20647 C 0.35677 0.20647 0.38107 0.17803 0.38333 0.13526 C 0.38107 0.09942 0.35677 0.06728 0.32812 0.06728 C 0.30798 0.06728 0.29184 0.08162 0.28159 0.09942 L 0.23507 0.19977 C 0.21458 0.24231 0.17569 0.27075 0.12916 0.27468 C 0.08246 0.27075 0.04357 0.24231 0.02326 0.19977 L -0.02344 0.09942 C -0.03368 0.08162 -0.04983 0.06728 -0.06997 0.06728 C -0.09861 0.06728 -0.12292 0.09942 -0.125 0.13526 C -0.12292 0.17803 -0.09861 0.20647 -0.06997 0.20647 C -0.04983 0.20647 -0.03368 0.19607 -0.02344 0.17433 L 0.02326 0.07468 C 0.04357 0.03214 0.08246 0.0037 0.12916 9.24855E-7 Z " pathEditMode="relative" rAng="0" ptsTypes="fFffffFffFffffFff">
                                      <p:cBhvr>
                                        <p:cTn id="8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Animated Skeleton">
            <a:extLst>
              <a:ext uri="{FF2B5EF4-FFF2-40B4-BE49-F238E27FC236}">
                <a16:creationId xmlns:a16="http://schemas.microsoft.com/office/drawing/2014/main" id="{704BD735-639D-BD4A-CBFC-F95A9EF8C3B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2819400" cy="229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Animated Skeleton">
            <a:extLst>
              <a:ext uri="{FF2B5EF4-FFF2-40B4-BE49-F238E27FC236}">
                <a16:creationId xmlns:a16="http://schemas.microsoft.com/office/drawing/2014/main" id="{208E15EA-12E9-7E92-D09A-D1C51BE9290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143000"/>
            <a:ext cx="2819400" cy="229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Text Box 6">
            <a:extLst>
              <a:ext uri="{FF2B5EF4-FFF2-40B4-BE49-F238E27FC236}">
                <a16:creationId xmlns:a16="http://schemas.microsoft.com/office/drawing/2014/main" id="{1D85A6BC-F94B-8391-C713-2823B2DD3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4267200"/>
            <a:ext cx="7300913" cy="192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6000">
                <a:latin typeface="Comic Sans MS" panose="030F0702030302020204" pitchFamily="66" charset="0"/>
              </a:rPr>
              <a:t>Dance, dance, dance</a:t>
            </a:r>
          </a:p>
          <a:p>
            <a:pPr algn="ctr"/>
            <a:r>
              <a:rPr lang="en-US" altLang="en-US" sz="6000">
                <a:latin typeface="Comic Sans MS" panose="030F0702030302020204" pitchFamily="66" charset="0"/>
              </a:rPr>
              <a:t> </a:t>
            </a:r>
            <a:r>
              <a:rPr lang="en-US" altLang="en-US" sz="6000">
                <a:solidFill>
                  <a:srgbClr val="FF9900"/>
                </a:solidFill>
                <a:latin typeface="Comic Sans MS" panose="030F0702030302020204" pitchFamily="66" charset="0"/>
              </a:rPr>
              <a:t>little</a:t>
            </a:r>
            <a:r>
              <a:rPr lang="en-US" altLang="en-US" sz="6000">
                <a:latin typeface="Comic Sans MS" panose="030F0702030302020204" pitchFamily="66" charset="0"/>
              </a:rPr>
              <a:t> skeletons.</a:t>
            </a:r>
          </a:p>
        </p:txBody>
      </p:sp>
    </p:spTree>
  </p:cSld>
  <p:clrMapOvr>
    <a:masterClrMapping/>
  </p:clrMapOvr>
  <p:transition advTm="10578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7A45F04-9D1E-60A1-CBEE-1C5A02D7C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67000"/>
            <a:ext cx="7880350" cy="1189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>
                <a:latin typeface="Comic Sans MS" panose="030F0702030302020204" pitchFamily="66" charset="0"/>
              </a:rPr>
              <a:t>Halloween </a:t>
            </a:r>
            <a:r>
              <a:rPr lang="en-US" altLang="en-US" sz="7200">
                <a:solidFill>
                  <a:srgbClr val="FF9900"/>
                </a:solidFill>
                <a:latin typeface="Comic Sans MS" panose="030F0702030302020204" pitchFamily="66" charset="0"/>
              </a:rPr>
              <a:t>is</a:t>
            </a:r>
            <a:r>
              <a:rPr lang="en-US" altLang="en-US" sz="7200">
                <a:latin typeface="Comic Sans MS" panose="030F0702030302020204" pitchFamily="66" charset="0"/>
              </a:rPr>
              <a:t> </a:t>
            </a:r>
            <a:r>
              <a:rPr lang="en-US" altLang="en-US" sz="7200">
                <a:solidFill>
                  <a:srgbClr val="009900"/>
                </a:solidFill>
                <a:latin typeface="Comic Sans MS" panose="030F0702030302020204" pitchFamily="66" charset="0"/>
              </a:rPr>
              <a:t>here</a:t>
            </a:r>
            <a:r>
              <a:rPr lang="en-US" altLang="en-US" sz="7200">
                <a:latin typeface="Comic Sans MS" panose="030F0702030302020204" pitchFamily="66" charset="0"/>
              </a:rPr>
              <a:t>!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5DD7AC47-E89A-5794-C565-21257EF0E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3962400" cy="305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advTm="11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22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328B31E3-C205-A147-726E-F1F27C527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3962400" cy="305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Text Box 3">
            <a:extLst>
              <a:ext uri="{FF2B5EF4-FFF2-40B4-BE49-F238E27FC236}">
                <a16:creationId xmlns:a16="http://schemas.microsoft.com/office/drawing/2014/main" id="{24D714E9-A6AA-AD6B-CBF3-5641068CE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4267200"/>
            <a:ext cx="6369050" cy="192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6000">
                <a:latin typeface="Comic Sans MS" panose="030F0702030302020204" pitchFamily="66" charset="0"/>
              </a:rPr>
              <a:t>Float, float, float</a:t>
            </a:r>
          </a:p>
          <a:p>
            <a:pPr algn="ctr"/>
            <a:r>
              <a:rPr lang="en-US" altLang="en-US" sz="6000">
                <a:latin typeface="Comic Sans MS" panose="030F0702030302020204" pitchFamily="66" charset="0"/>
              </a:rPr>
              <a:t> </a:t>
            </a:r>
            <a:r>
              <a:rPr lang="en-US" altLang="en-US" sz="6000">
                <a:solidFill>
                  <a:srgbClr val="FF9900"/>
                </a:solidFill>
                <a:latin typeface="Comic Sans MS" panose="030F0702030302020204" pitchFamily="66" charset="0"/>
              </a:rPr>
              <a:t>little</a:t>
            </a:r>
            <a:r>
              <a:rPr lang="en-US" altLang="en-US" sz="6000">
                <a:latin typeface="Comic Sans MS" panose="030F0702030302020204" pitchFamily="66" charset="0"/>
              </a:rPr>
              <a:t> ghosts.</a:t>
            </a:r>
          </a:p>
        </p:txBody>
      </p:sp>
    </p:spTree>
    <p:custDataLst>
      <p:tags r:id="rId1"/>
    </p:custDataLst>
  </p:cSld>
  <p:clrMapOvr>
    <a:masterClrMapping/>
  </p:clrMapOvr>
  <p:transition advTm="109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3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16 9.24855E-7 C 0.17569 0.0037 0.21458 0.03214 0.23507 0.07468 L 0.28159 0.17433 C 0.29184 0.19607 0.30798 0.20647 0.32812 0.20647 C 0.35677 0.20647 0.38107 0.17803 0.38333 0.13526 C 0.38107 0.09942 0.35677 0.06728 0.32812 0.06728 C 0.30798 0.06728 0.29184 0.08162 0.28159 0.09942 L 0.23507 0.19977 C 0.21458 0.24231 0.17569 0.27075 0.12916 0.27468 C 0.08246 0.27075 0.04357 0.24231 0.02326 0.19977 L -0.02344 0.09942 C -0.03368 0.08162 -0.04983 0.06728 -0.06997 0.06728 C -0.09861 0.06728 -0.12292 0.09942 -0.125 0.13526 C -0.12292 0.17803 -0.09861 0.20647 -0.06997 0.20647 C -0.04983 0.20647 -0.03368 0.19607 -0.02344 0.17433 L 0.02326 0.07468 C 0.04357 0.03214 0.08246 0.0037 0.12916 9.24855E-7 Z " pathEditMode="relative" rAng="0" ptsTypes="fFffffFffFffffFff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2250748A-8313-BA36-E6DE-9C83D0855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67000"/>
            <a:ext cx="7880350" cy="1189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>
                <a:latin typeface="Comic Sans MS" panose="030F0702030302020204" pitchFamily="66" charset="0"/>
              </a:rPr>
              <a:t>Halloween </a:t>
            </a:r>
            <a:r>
              <a:rPr lang="en-US" altLang="en-US" sz="7200">
                <a:solidFill>
                  <a:srgbClr val="FF9900"/>
                </a:solidFill>
                <a:latin typeface="Comic Sans MS" panose="030F0702030302020204" pitchFamily="66" charset="0"/>
              </a:rPr>
              <a:t>is</a:t>
            </a:r>
            <a:r>
              <a:rPr lang="en-US" altLang="en-US" sz="7200">
                <a:latin typeface="Comic Sans MS" panose="030F0702030302020204" pitchFamily="66" charset="0"/>
              </a:rPr>
              <a:t> </a:t>
            </a:r>
            <a:r>
              <a:rPr lang="en-US" altLang="en-US" sz="7200">
                <a:solidFill>
                  <a:srgbClr val="009900"/>
                </a:solidFill>
                <a:latin typeface="Comic Sans MS" panose="030F0702030302020204" pitchFamily="66" charset="0"/>
              </a:rPr>
              <a:t>here</a:t>
            </a:r>
            <a:r>
              <a:rPr lang="en-US" altLang="en-US" sz="7200">
                <a:latin typeface="Comic Sans MS" panose="030F0702030302020204" pitchFamily="66" charset="0"/>
              </a:rPr>
              <a:t>!</a:t>
            </a:r>
          </a:p>
        </p:txBody>
      </p:sp>
    </p:spTree>
  </p:cSld>
  <p:clrMapOvr>
    <a:masterClrMapping/>
  </p:clrMapOvr>
  <p:transition advTm="2025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4E2807F9-CEA3-38D1-0201-6E9B3FA94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>
            <a:extLst>
              <a:ext uri="{FF2B5EF4-FFF2-40B4-BE49-F238E27FC236}">
                <a16:creationId xmlns:a16="http://schemas.microsoft.com/office/drawing/2014/main" id="{456760B2-30BD-166B-85A4-2AB44AEA5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970463"/>
            <a:ext cx="8094663" cy="100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latin typeface="Comic Sans MS" panose="030F0702030302020204" pitchFamily="66" charset="0"/>
              </a:rPr>
              <a:t>Fly, fly, fly </a:t>
            </a:r>
            <a:r>
              <a:rPr lang="en-US" altLang="en-US" sz="6000">
                <a:solidFill>
                  <a:srgbClr val="FF9900"/>
                </a:solidFill>
                <a:latin typeface="Comic Sans MS" panose="030F0702030302020204" pitchFamily="66" charset="0"/>
              </a:rPr>
              <a:t>little</a:t>
            </a:r>
            <a:r>
              <a:rPr lang="en-US" altLang="en-US" sz="6000">
                <a:latin typeface="Comic Sans MS" panose="030F0702030302020204" pitchFamily="66" charset="0"/>
              </a:rPr>
              <a:t> bats.</a:t>
            </a: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0860998F-11DF-63CF-C395-2CE8C70B650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08263"/>
            <a:ext cx="2209800" cy="183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>
            <a:extLst>
              <a:ext uri="{FF2B5EF4-FFF2-40B4-BE49-F238E27FC236}">
                <a16:creationId xmlns:a16="http://schemas.microsoft.com/office/drawing/2014/main" id="{28CD0E12-F57D-12F6-9F50-8A34AE4AC5C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43000"/>
            <a:ext cx="2209800" cy="183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3C0DDF80-C708-9BE8-7D69-715B73159AB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09600"/>
            <a:ext cx="1295400" cy="107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>
            <a:extLst>
              <a:ext uri="{FF2B5EF4-FFF2-40B4-BE49-F238E27FC236}">
                <a16:creationId xmlns:a16="http://schemas.microsoft.com/office/drawing/2014/main" id="{DD0325E5-2B12-5E48-097C-6D6E746F8CA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683000"/>
            <a:ext cx="14478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1172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FC8D73E7-40E0-076D-7B9F-24A908255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67000"/>
            <a:ext cx="7880350" cy="1189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>
                <a:latin typeface="Comic Sans MS" panose="030F0702030302020204" pitchFamily="66" charset="0"/>
              </a:rPr>
              <a:t>Halloween </a:t>
            </a:r>
            <a:r>
              <a:rPr lang="en-US" altLang="en-US" sz="7200">
                <a:solidFill>
                  <a:srgbClr val="FF9900"/>
                </a:solidFill>
                <a:latin typeface="Comic Sans MS" panose="030F0702030302020204" pitchFamily="66" charset="0"/>
              </a:rPr>
              <a:t>is</a:t>
            </a:r>
            <a:r>
              <a:rPr lang="en-US" altLang="en-US" sz="7200">
                <a:latin typeface="Comic Sans MS" panose="030F0702030302020204" pitchFamily="66" charset="0"/>
              </a:rPr>
              <a:t> </a:t>
            </a:r>
            <a:r>
              <a:rPr lang="en-US" altLang="en-US" sz="7200">
                <a:solidFill>
                  <a:srgbClr val="009900"/>
                </a:solidFill>
                <a:latin typeface="Comic Sans MS" panose="030F0702030302020204" pitchFamily="66" charset="0"/>
              </a:rPr>
              <a:t>here</a:t>
            </a:r>
            <a:r>
              <a:rPr lang="en-US" altLang="en-US" sz="7200">
                <a:latin typeface="Comic Sans MS" panose="030F0702030302020204" pitchFamily="66" charset="0"/>
              </a:rPr>
              <a:t>!</a:t>
            </a: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DF3939CD-FBEF-3848-7322-27E5013E324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7777">
            <a:off x="685800" y="2133600"/>
            <a:ext cx="113188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advTm="67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B6E61017-474D-3DE2-9660-0BE00460D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267200"/>
            <a:ext cx="6761163" cy="192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6000">
                <a:latin typeface="Comic Sans MS" panose="030F0702030302020204" pitchFamily="66" charset="0"/>
              </a:rPr>
              <a:t>Crawl, crawl, crawl</a:t>
            </a:r>
          </a:p>
          <a:p>
            <a:pPr algn="ctr"/>
            <a:r>
              <a:rPr lang="en-US" altLang="en-US" sz="6000">
                <a:latin typeface="Comic Sans MS" panose="030F0702030302020204" pitchFamily="66" charset="0"/>
              </a:rPr>
              <a:t> </a:t>
            </a:r>
            <a:r>
              <a:rPr lang="en-US" altLang="en-US" sz="6000">
                <a:solidFill>
                  <a:srgbClr val="FF9900"/>
                </a:solidFill>
                <a:latin typeface="Comic Sans MS" panose="030F0702030302020204" pitchFamily="66" charset="0"/>
              </a:rPr>
              <a:t>little</a:t>
            </a:r>
            <a:r>
              <a:rPr lang="en-US" altLang="en-US" sz="6000">
                <a:latin typeface="Comic Sans MS" panose="030F0702030302020204" pitchFamily="66" charset="0"/>
              </a:rPr>
              <a:t> spiders.</a:t>
            </a:r>
          </a:p>
        </p:txBody>
      </p:sp>
      <p:pic>
        <p:nvPicPr>
          <p:cNvPr id="4103" name="Picture 7">
            <a:extLst>
              <a:ext uri="{FF2B5EF4-FFF2-40B4-BE49-F238E27FC236}">
                <a16:creationId xmlns:a16="http://schemas.microsoft.com/office/drawing/2014/main" id="{63554647-6C94-631D-C461-F4D6B57DBF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113188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id="{4C9F567E-DC37-3ED1-4747-8B2E7904830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057400"/>
            <a:ext cx="113188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>
            <a:extLst>
              <a:ext uri="{FF2B5EF4-FFF2-40B4-BE49-F238E27FC236}">
                <a16:creationId xmlns:a16="http://schemas.microsoft.com/office/drawing/2014/main" id="{F27F16DC-77D3-FE66-B5C0-719B8EFEAE2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143000"/>
            <a:ext cx="113188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4062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71467376-2E09-CD23-2F19-D3364E2EB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67000"/>
            <a:ext cx="7880350" cy="1189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>
                <a:latin typeface="Comic Sans MS" panose="030F0702030302020204" pitchFamily="66" charset="0"/>
              </a:rPr>
              <a:t>Halloween </a:t>
            </a:r>
            <a:r>
              <a:rPr lang="en-US" altLang="en-US" sz="7200">
                <a:solidFill>
                  <a:srgbClr val="FF9900"/>
                </a:solidFill>
                <a:latin typeface="Comic Sans MS" panose="030F0702030302020204" pitchFamily="66" charset="0"/>
              </a:rPr>
              <a:t>is</a:t>
            </a:r>
            <a:r>
              <a:rPr lang="en-US" altLang="en-US" sz="7200">
                <a:latin typeface="Comic Sans MS" panose="030F0702030302020204" pitchFamily="66" charset="0"/>
              </a:rPr>
              <a:t> </a:t>
            </a:r>
            <a:r>
              <a:rPr lang="en-US" altLang="en-US" sz="7200">
                <a:solidFill>
                  <a:srgbClr val="009900"/>
                </a:solidFill>
                <a:latin typeface="Comic Sans MS" panose="030F0702030302020204" pitchFamily="66" charset="0"/>
              </a:rPr>
              <a:t>here</a:t>
            </a:r>
            <a:r>
              <a:rPr lang="en-US" altLang="en-US" sz="7200">
                <a:latin typeface="Comic Sans MS" panose="030F0702030302020204" pitchFamily="66" charset="0"/>
              </a:rPr>
              <a:t>!</a:t>
            </a:r>
          </a:p>
        </p:txBody>
      </p:sp>
      <p:pic>
        <p:nvPicPr>
          <p:cNvPr id="5123" name="Picture 3">
            <a:extLst>
              <a:ext uri="{FF2B5EF4-FFF2-40B4-BE49-F238E27FC236}">
                <a16:creationId xmlns:a16="http://schemas.microsoft.com/office/drawing/2014/main" id="{4FA564D3-3308-D624-63AB-695F2C41B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86200"/>
            <a:ext cx="1473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advTm="8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146BE0D2-17D2-72F8-5DDF-01E0EB9BF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25" y="4267200"/>
            <a:ext cx="7608888" cy="192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6000">
                <a:latin typeface="Comic Sans MS" panose="030F0702030302020204" pitchFamily="66" charset="0"/>
              </a:rPr>
              <a:t>Stomp, stomp, stomp</a:t>
            </a:r>
          </a:p>
          <a:p>
            <a:pPr algn="ctr"/>
            <a:r>
              <a:rPr lang="en-US" altLang="en-US" sz="6000">
                <a:latin typeface="Comic Sans MS" panose="030F0702030302020204" pitchFamily="66" charset="0"/>
              </a:rPr>
              <a:t> </a:t>
            </a:r>
            <a:r>
              <a:rPr lang="en-US" altLang="en-US" sz="6000">
                <a:solidFill>
                  <a:srgbClr val="FF9900"/>
                </a:solidFill>
                <a:latin typeface="Comic Sans MS" panose="030F0702030302020204" pitchFamily="66" charset="0"/>
              </a:rPr>
              <a:t>little</a:t>
            </a:r>
            <a:r>
              <a:rPr lang="en-US" altLang="en-US" sz="6000">
                <a:latin typeface="Comic Sans MS" panose="030F0702030302020204" pitchFamily="66" charset="0"/>
              </a:rPr>
              <a:t> monsters.</a:t>
            </a:r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0A3D99BA-6B8C-772C-4FA8-816B66D81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473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>
            <a:extLst>
              <a:ext uri="{FF2B5EF4-FFF2-40B4-BE49-F238E27FC236}">
                <a16:creationId xmlns:a16="http://schemas.microsoft.com/office/drawing/2014/main" id="{1E2E7DDB-F705-B218-7D10-5993F69AF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1473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>
            <a:extLst>
              <a:ext uri="{FF2B5EF4-FFF2-40B4-BE49-F238E27FC236}">
                <a16:creationId xmlns:a16="http://schemas.microsoft.com/office/drawing/2014/main" id="{D2BCAADA-6DA4-163B-982D-DBFB45641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8600"/>
            <a:ext cx="1473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path" presetSubtype="0" repeatCount="3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5  L 0.031 0  L 0.047 0.13185  L 0.063 0  L 0.078 0.13185  L 0.094 0  L 0.109 0.13185  L 0.125 0  L 0.141 0.13185  L 0.156 0  L 0.172 0.13185  L 0.187 0  L 0.203 0.13185  L 0.219 0  L 0.234 0.13185  L 0.25 0  E" pathEditMode="relative" ptsTypes="">
                                      <p:cBhvr>
                                        <p:cTn id="6" dur="3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8" presetClass="path" presetSubtype="0" repeatCount="3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5  L 0.031 0  L 0.047 0.13185  L 0.063 0  L 0.078 0.13185  L 0.094 0  L 0.109 0.13185  L 0.125 0  L 0.141 0.13185  L 0.156 0  L 0.172 0.13185  L 0.187 0  L 0.203 0.13185  L 0.219 0  L 0.234 0.13185  L 0.25 0  E" pathEditMode="relative" ptsTypes="">
                                      <p:cBhvr>
                                        <p:cTn id="8" dur="3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8" presetClass="path" presetSubtype="0" repeatCount="3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5  L 0.031 0  L 0.047 0.13185  L 0.063 0  L 0.078 0.13185  L 0.094 0  L 0.109 0.13185  L 0.125 0  L 0.141 0.13185  L 0.156 0  L 0.172 0.13185  L 0.187 0  L 0.203 0.13185  L 0.219 0  L 0.234 0.13185  L 0.25 0  E" pathEditMode="relative" ptsTypes="">
                                      <p:cBhvr>
                                        <p:cTn id="10" dur="3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97628DC1-01A4-9DA3-B781-8BB8C0D4F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67000"/>
            <a:ext cx="7880350" cy="1189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>
                <a:latin typeface="Comic Sans MS" panose="030F0702030302020204" pitchFamily="66" charset="0"/>
              </a:rPr>
              <a:t>Halloween </a:t>
            </a:r>
            <a:r>
              <a:rPr lang="en-US" altLang="en-US" sz="7200">
                <a:solidFill>
                  <a:srgbClr val="FF9900"/>
                </a:solidFill>
                <a:latin typeface="Comic Sans MS" panose="030F0702030302020204" pitchFamily="66" charset="0"/>
              </a:rPr>
              <a:t>is</a:t>
            </a:r>
            <a:r>
              <a:rPr lang="en-US" altLang="en-US" sz="7200">
                <a:latin typeface="Comic Sans MS" panose="030F0702030302020204" pitchFamily="66" charset="0"/>
              </a:rPr>
              <a:t> </a:t>
            </a:r>
            <a:r>
              <a:rPr lang="en-US" altLang="en-US" sz="7200">
                <a:solidFill>
                  <a:srgbClr val="009900"/>
                </a:solidFill>
                <a:latin typeface="Comic Sans MS" panose="030F0702030302020204" pitchFamily="66" charset="0"/>
              </a:rPr>
              <a:t>here</a:t>
            </a:r>
            <a:r>
              <a:rPr lang="en-US" altLang="en-US" sz="7200">
                <a:latin typeface="Comic Sans MS" panose="030F0702030302020204" pitchFamily="66" charset="0"/>
              </a:rPr>
              <a:t>!</a:t>
            </a:r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370A0D08-0929-5C54-CA46-CF51B41707D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2657475"/>
            <a:ext cx="1219200" cy="11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259D3FDE-05BE-C2B4-77D3-231861016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4267200"/>
            <a:ext cx="7132637" cy="192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6000">
                <a:latin typeface="Comic Sans MS" panose="030F0702030302020204" pitchFamily="66" charset="0"/>
              </a:rPr>
              <a:t>Creep, creep, creep</a:t>
            </a:r>
          </a:p>
          <a:p>
            <a:pPr algn="ctr"/>
            <a:r>
              <a:rPr lang="en-US" altLang="en-US" sz="6000">
                <a:latin typeface="Comic Sans MS" panose="030F0702030302020204" pitchFamily="66" charset="0"/>
              </a:rPr>
              <a:t> </a:t>
            </a:r>
            <a:r>
              <a:rPr lang="en-US" altLang="en-US" sz="6000">
                <a:solidFill>
                  <a:srgbClr val="FF9900"/>
                </a:solidFill>
                <a:latin typeface="Comic Sans MS" panose="030F0702030302020204" pitchFamily="66" charset="0"/>
              </a:rPr>
              <a:t>little</a:t>
            </a:r>
            <a:r>
              <a:rPr lang="en-US" altLang="en-US" sz="6000">
                <a:latin typeface="Comic Sans MS" panose="030F0702030302020204" pitchFamily="66" charset="0"/>
              </a:rPr>
              <a:t> cats.</a:t>
            </a:r>
          </a:p>
        </p:txBody>
      </p:sp>
      <p:pic>
        <p:nvPicPr>
          <p:cNvPr id="8198" name="Picture 6">
            <a:extLst>
              <a:ext uri="{FF2B5EF4-FFF2-40B4-BE49-F238E27FC236}">
                <a16:creationId xmlns:a16="http://schemas.microsoft.com/office/drawing/2014/main" id="{8A4BEE66-47C2-1C17-A172-DDE5A7395E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609600"/>
            <a:ext cx="1828800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>
            <a:extLst>
              <a:ext uri="{FF2B5EF4-FFF2-40B4-BE49-F238E27FC236}">
                <a16:creationId xmlns:a16="http://schemas.microsoft.com/office/drawing/2014/main" id="{276478B5-D530-7384-EDE5-5CAB886CFF1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28800" y="685800"/>
            <a:ext cx="1828800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>
            <a:extLst>
              <a:ext uri="{FF2B5EF4-FFF2-40B4-BE49-F238E27FC236}">
                <a16:creationId xmlns:a16="http://schemas.microsoft.com/office/drawing/2014/main" id="{C736AB16-77CB-A18F-10C8-33030C499EF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57600" y="685800"/>
            <a:ext cx="1828800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DFF61D2-389C-0F26-0FB4-AF8AFC6E7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67000"/>
            <a:ext cx="7880350" cy="1189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>
                <a:latin typeface="Comic Sans MS" panose="030F0702030302020204" pitchFamily="66" charset="0"/>
              </a:rPr>
              <a:t>Halloween </a:t>
            </a:r>
            <a:r>
              <a:rPr lang="en-US" altLang="en-US" sz="7200">
                <a:solidFill>
                  <a:srgbClr val="FF9900"/>
                </a:solidFill>
                <a:latin typeface="Comic Sans MS" panose="030F0702030302020204" pitchFamily="66" charset="0"/>
              </a:rPr>
              <a:t>is</a:t>
            </a:r>
            <a:r>
              <a:rPr lang="en-US" altLang="en-US" sz="7200">
                <a:latin typeface="Comic Sans MS" panose="030F0702030302020204" pitchFamily="66" charset="0"/>
              </a:rPr>
              <a:t> </a:t>
            </a:r>
            <a:r>
              <a:rPr lang="en-US" altLang="en-US" sz="7200">
                <a:solidFill>
                  <a:srgbClr val="009900"/>
                </a:solidFill>
                <a:latin typeface="Comic Sans MS" panose="030F0702030302020204" pitchFamily="66" charset="0"/>
              </a:rPr>
              <a:t>here</a:t>
            </a:r>
            <a:r>
              <a:rPr lang="en-US" altLang="en-US" sz="7200">
                <a:latin typeface="Comic Sans MS" panose="030F0702030302020204" pitchFamily="66" charset="0"/>
              </a:rPr>
              <a:t>!</a:t>
            </a:r>
          </a:p>
        </p:txBody>
      </p:sp>
      <p:pic>
        <p:nvPicPr>
          <p:cNvPr id="10243" name="Picture 3" descr="Animated Skeleton">
            <a:extLst>
              <a:ext uri="{FF2B5EF4-FFF2-40B4-BE49-F238E27FC236}">
                <a16:creationId xmlns:a16="http://schemas.microsoft.com/office/drawing/2014/main" id="{41783E66-CFCC-B4E4-E8E7-1D9D2D5CC5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038600"/>
            <a:ext cx="2819400" cy="229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advTm="55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7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5.4|4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147</Words>
  <Application>Microsoft Office PowerPoint</Application>
  <PresentationFormat>On-screen Show (4:3)</PresentationFormat>
  <Paragraphs>38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Kelly</dc:creator>
  <cp:lastModifiedBy>Nayan GRIFFITHS</cp:lastModifiedBy>
  <cp:revision>4</cp:revision>
  <dcterms:created xsi:type="dcterms:W3CDTF">2005-10-16T23:35:32Z</dcterms:created>
  <dcterms:modified xsi:type="dcterms:W3CDTF">2023-06-06T10:26:17Z</dcterms:modified>
</cp:coreProperties>
</file>